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3" r:id="rId4"/>
    <p:sldId id="273" r:id="rId5"/>
    <p:sldId id="265" r:id="rId6"/>
    <p:sldId id="266" r:id="rId7"/>
    <p:sldId id="269" r:id="rId8"/>
    <p:sldId id="268" r:id="rId9"/>
    <p:sldId id="272" r:id="rId10"/>
    <p:sldId id="270" r:id="rId11"/>
    <p:sldId id="264" r:id="rId12"/>
  </p:sldIdLst>
  <p:sldSz cx="14630400" cy="8229600"/>
  <p:notesSz cx="8229600" cy="14630400"/>
  <p:embeddedFontLst>
    <p:embeddedFont>
      <p:font typeface="Imprint MT Shadow" panose="04020605060303030202" pitchFamily="82" charset="0"/>
      <p:regular r:id="rId14"/>
    </p:embeddedFont>
    <p:embeddedFont>
      <p:font typeface="Instrument Sans Medium" panose="020B0604020202020204" charset="0"/>
      <p:regular r:id="rId15"/>
    </p:embeddedFont>
    <p:embeddedFont>
      <p:font typeface="Instrument Sans Semi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539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63896-F0FB-B2FE-8236-D5AF0BF8C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A36360-68CC-0FB3-92DF-CF2188D90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81C5E-FBDB-FBD7-0B43-C4675ACC5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4AB3E-CC4F-19ED-05F9-5B16BBC96F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58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hoeinventaris.great-site.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91C53"/>
                </a:solidFill>
                <a:latin typeface="Imprint MT Shadow" panose="04020605060303030202" pitchFamily="82" charset="0"/>
                <a:ea typeface="Instrument Sans Semi Bold" pitchFamily="34" charset="-122"/>
                <a:cs typeface="Instrument Sans Semi Bold" pitchFamily="34" charset="-120"/>
              </a:rPr>
              <a:t>Website </a:t>
            </a:r>
            <a:r>
              <a:rPr lang="en-US" sz="4450" b="1" dirty="0" err="1">
                <a:solidFill>
                  <a:srgbClr val="091C53"/>
                </a:solidFill>
                <a:latin typeface="Imprint MT Shadow" panose="04020605060303030202" pitchFamily="82" charset="0"/>
                <a:ea typeface="Instrument Sans Semi Bold" pitchFamily="34" charset="-122"/>
                <a:cs typeface="Instrument Sans Semi Bold" pitchFamily="34" charset="-120"/>
              </a:rPr>
              <a:t>Manajemen</a:t>
            </a:r>
            <a:endParaRPr lang="en-US" sz="4450" b="1" dirty="0">
              <a:solidFill>
                <a:srgbClr val="091C53"/>
              </a:solidFill>
              <a:latin typeface="Imprint MT Shadow" panose="04020605060303030202" pitchFamily="82" charset="0"/>
              <a:ea typeface="Instrument Sans Semi Bold" pitchFamily="34" charset="-122"/>
              <a:cs typeface="Instrument Sans Semi Bold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091C53"/>
                </a:solidFill>
                <a:latin typeface="Imprint MT Shadow" panose="04020605060303030202" pitchFamily="82" charset="0"/>
                <a:ea typeface="Instrument Sans Semi Bold" pitchFamily="34" charset="-122"/>
                <a:cs typeface="Instrument Sans Semi Bold" pitchFamily="34" charset="-120"/>
              </a:rPr>
              <a:t>Inventaris</a:t>
            </a:r>
            <a:r>
              <a:rPr lang="en-US" sz="4450" b="1" dirty="0">
                <a:solidFill>
                  <a:srgbClr val="091C53"/>
                </a:solidFill>
                <a:latin typeface="Imprint MT Shadow" panose="04020605060303030202" pitchFamily="82" charset="0"/>
                <a:ea typeface="Instrument Sans Semi Bold" pitchFamily="34" charset="-122"/>
                <a:cs typeface="Instrument Sans Semi Bold" pitchFamily="34" charset="-120"/>
              </a:rPr>
              <a:t> Sepatu</a:t>
            </a:r>
            <a:endParaRPr lang="en-US" sz="4450" b="1" dirty="0">
              <a:latin typeface="Imprint MT Shadow" panose="04020605060303030202" pitchFamily="8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706178-E614-6E61-ECBB-87577D0ECDE6}"/>
              </a:ext>
            </a:extLst>
          </p:cNvPr>
          <p:cNvSpPr/>
          <p:nvPr/>
        </p:nvSpPr>
        <p:spPr>
          <a:xfrm>
            <a:off x="12565626" y="7580671"/>
            <a:ext cx="1976284" cy="560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454FD50-7F3B-8B0A-1B4E-108D21D3D105}"/>
              </a:ext>
            </a:extLst>
          </p:cNvPr>
          <p:cNvSpPr/>
          <p:nvPr/>
        </p:nvSpPr>
        <p:spPr>
          <a:xfrm>
            <a:off x="6280190" y="51823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STEVEN</a:t>
            </a: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(221510006)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3CFB2-5EF0-F5A6-DF5A-F287E6689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F8118-108A-C14E-B668-5AC67C83F3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980" y="864844"/>
            <a:ext cx="14554420" cy="736475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01685981-CD6E-D7DB-FEB4-0F685316E62A}"/>
              </a:ext>
            </a:extLst>
          </p:cNvPr>
          <p:cNvSpPr/>
          <p:nvPr/>
        </p:nvSpPr>
        <p:spPr>
          <a:xfrm>
            <a:off x="4537663" y="156065"/>
            <a:ext cx="5555074" cy="708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Halaman Edit </a:t>
            </a:r>
            <a:r>
              <a:rPr lang="en-US" sz="4450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Produk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3587228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6E8554-1DC4-1A57-31F4-07FCF2B9271E}"/>
              </a:ext>
            </a:extLst>
          </p:cNvPr>
          <p:cNvSpPr/>
          <p:nvPr/>
        </p:nvSpPr>
        <p:spPr>
          <a:xfrm>
            <a:off x="12565626" y="7580671"/>
            <a:ext cx="1976284" cy="560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24C8248-6618-712B-F930-EE3A89A1AAC7}"/>
              </a:ext>
            </a:extLst>
          </p:cNvPr>
          <p:cNvSpPr/>
          <p:nvPr/>
        </p:nvSpPr>
        <p:spPr>
          <a:xfrm>
            <a:off x="3313471" y="2616894"/>
            <a:ext cx="8003458" cy="1545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091C53"/>
                </a:solidFill>
                <a:latin typeface="Imprint MT Shadow" panose="04020605060303030202" pitchFamily="82" charset="0"/>
                <a:ea typeface="Instrument Sans Semi Bold" pitchFamily="34" charset="-122"/>
                <a:cs typeface="Instrument Sans Semi Bold" pitchFamily="34" charset="-120"/>
              </a:rPr>
              <a:t>TERIMA KASIH</a:t>
            </a:r>
            <a:endParaRPr lang="en-US" sz="6600" b="1" dirty="0">
              <a:latin typeface="Imprint MT Shadow" panose="0402060506030303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292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754761" y="8483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Proses </a:t>
            </a:r>
            <a:r>
              <a:rPr lang="en-US" sz="4450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Inventaris</a:t>
            </a: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Sepatu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091C53"/>
                </a:solidFill>
                <a:latin typeface="Instrument Sans Semi Bold" pitchFamily="34" charset="0"/>
              </a:rPr>
              <a:t>Dengan</a:t>
            </a: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</a:rPr>
              <a:t> Activity Diagram</a:t>
            </a:r>
            <a:endParaRPr lang="en-US" sz="44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252398-D4C5-6700-66EF-71A4F3631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76" y="643091"/>
            <a:ext cx="4424037" cy="729249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176DA98-B20E-38BE-D29F-D047FCD2AC28}"/>
              </a:ext>
            </a:extLst>
          </p:cNvPr>
          <p:cNvSpPr/>
          <p:nvPr/>
        </p:nvSpPr>
        <p:spPr>
          <a:xfrm>
            <a:off x="12565626" y="7580671"/>
            <a:ext cx="1976284" cy="560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A68A6C-BF48-41B8-783B-9B4F86646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0" y="3544557"/>
            <a:ext cx="3819525" cy="439102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AB961E20-F119-04DA-8D5C-D03866DACEB6}"/>
              </a:ext>
            </a:extLst>
          </p:cNvPr>
          <p:cNvSpPr/>
          <p:nvPr/>
        </p:nvSpPr>
        <p:spPr>
          <a:xfrm>
            <a:off x="501685" y="643091"/>
            <a:ext cx="233670" cy="2336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32ED42-2914-1375-B9B1-3BEC8641AA9B}"/>
              </a:ext>
            </a:extLst>
          </p:cNvPr>
          <p:cNvSpPr/>
          <p:nvPr/>
        </p:nvSpPr>
        <p:spPr>
          <a:xfrm>
            <a:off x="6058495" y="3544557"/>
            <a:ext cx="233670" cy="2336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93551" y="642217"/>
            <a:ext cx="98030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SWOT Website </a:t>
            </a:r>
            <a:r>
              <a:rPr lang="en-US" sz="4450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Manajemen</a:t>
            </a: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4450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Inventaris</a:t>
            </a: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Sepatu</a:t>
            </a:r>
            <a:endParaRPr lang="en-US" sz="445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F8AC80B-3BFD-4926-5BD6-5E78EBB011D4}"/>
              </a:ext>
            </a:extLst>
          </p:cNvPr>
          <p:cNvGrpSpPr/>
          <p:nvPr/>
        </p:nvGrpSpPr>
        <p:grpSpPr>
          <a:xfrm>
            <a:off x="793790" y="2090346"/>
            <a:ext cx="6408063" cy="1641497"/>
            <a:chOff x="793790" y="1580044"/>
            <a:chExt cx="6408063" cy="1641497"/>
          </a:xfrm>
        </p:grpSpPr>
        <p:sp>
          <p:nvSpPr>
            <p:cNvPr id="5" name="Shape 2"/>
            <p:cNvSpPr/>
            <p:nvPr/>
          </p:nvSpPr>
          <p:spPr>
            <a:xfrm>
              <a:off x="793790" y="1580044"/>
              <a:ext cx="510302" cy="510302"/>
            </a:xfrm>
            <a:prstGeom prst="roundRect">
              <a:avLst>
                <a:gd name="adj" fmla="val 40005"/>
              </a:avLst>
            </a:prstGeom>
            <a:solidFill>
              <a:srgbClr val="CEE6FD"/>
            </a:solidFill>
            <a:ln/>
          </p:spPr>
          <p:txBody>
            <a:bodyPr/>
            <a:lstStyle/>
            <a:p>
              <a:pPr algn="ctr"/>
              <a:r>
                <a:rPr lang="en-US" sz="2000" b="1" dirty="0"/>
                <a:t>S</a:t>
              </a:r>
              <a:endParaRPr lang="en-ID" sz="2000" b="1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530906" y="158004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Strengths (</a:t>
              </a:r>
              <a:r>
                <a:rPr lang="en-US" sz="2200" dirty="0" err="1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Kekuatan</a:t>
              </a: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)</a:t>
              </a:r>
              <a:endParaRPr lang="en-US" sz="22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1530906" y="2070462"/>
              <a:ext cx="567094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</a:rPr>
                <a:t>CRUD </a:t>
              </a:r>
              <a:r>
                <a:rPr lang="en-US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sederhana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</a:rPr>
                <a:t>, </a:t>
              </a:r>
              <a:r>
                <a:rPr lang="en-US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mudah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</a:rPr>
                <a:t> </a:t>
              </a:r>
              <a:r>
                <a:rPr lang="en-US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dikembangkan</a:t>
              </a:r>
              <a:endParaRPr lang="en-US" sz="1750" dirty="0">
                <a:solidFill>
                  <a:srgbClr val="1E3063"/>
                </a:solidFill>
                <a:latin typeface="Instrument Sans Medium" pitchFamily="34" charset="0"/>
              </a:endParaRPr>
            </a:p>
          </p:txBody>
        </p:sp>
        <p:sp>
          <p:nvSpPr>
            <p:cNvPr id="19" name="Text 4">
              <a:extLst>
                <a:ext uri="{FF2B5EF4-FFF2-40B4-BE49-F238E27FC236}">
                  <a16:creationId xmlns:a16="http://schemas.microsoft.com/office/drawing/2014/main" id="{DDA8267E-6F43-BB48-FEDC-C9C94759CF92}"/>
                </a:ext>
              </a:extLst>
            </p:cNvPr>
            <p:cNvSpPr/>
            <p:nvPr/>
          </p:nvSpPr>
          <p:spPr>
            <a:xfrm>
              <a:off x="1530667" y="2480993"/>
              <a:ext cx="567094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US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Memudahkan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</a:rPr>
                <a:t> </a:t>
              </a:r>
              <a:r>
                <a:rPr lang="en-US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pengelolaan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</a:rPr>
                <a:t> </a:t>
              </a:r>
              <a:r>
                <a:rPr lang="en-US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stok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</a:rPr>
                <a:t> </a:t>
              </a:r>
              <a:r>
                <a:rPr lang="en-US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sepatu</a:t>
              </a:r>
              <a:endParaRPr lang="en-US" sz="1750" dirty="0">
                <a:solidFill>
                  <a:srgbClr val="1E3063"/>
                </a:solidFill>
                <a:latin typeface="Instrument Sans Medium" pitchFamily="34" charset="0"/>
              </a:endParaRPr>
            </a:p>
          </p:txBody>
        </p:sp>
        <p:sp>
          <p:nvSpPr>
            <p:cNvPr id="20" name="Text 4">
              <a:extLst>
                <a:ext uri="{FF2B5EF4-FFF2-40B4-BE49-F238E27FC236}">
                  <a16:creationId xmlns:a16="http://schemas.microsoft.com/office/drawing/2014/main" id="{6AEC05B5-D463-AA56-E935-7DD360ABC99D}"/>
                </a:ext>
              </a:extLst>
            </p:cNvPr>
            <p:cNvSpPr/>
            <p:nvPr/>
          </p:nvSpPr>
          <p:spPr>
            <a:xfrm>
              <a:off x="1530906" y="2858638"/>
              <a:ext cx="567094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</a:rPr>
                <a:t>Struktur database </a:t>
              </a:r>
              <a:r>
                <a:rPr lang="en-US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simpel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</a:rPr>
                <a:t> dan </a:t>
              </a:r>
              <a:r>
                <a:rPr lang="en-US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ringan</a:t>
              </a:r>
              <a:endParaRPr lang="en-US" sz="1750" dirty="0">
                <a:solidFill>
                  <a:srgbClr val="1E3063"/>
                </a:solidFill>
                <a:latin typeface="Instrument Sans Medium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C53FD12-3196-3DD7-8FDA-D76E0076B290}"/>
              </a:ext>
            </a:extLst>
          </p:cNvPr>
          <p:cNvGrpSpPr/>
          <p:nvPr/>
        </p:nvGrpSpPr>
        <p:grpSpPr>
          <a:xfrm>
            <a:off x="7428667" y="2090346"/>
            <a:ext cx="6408063" cy="1636597"/>
            <a:chOff x="7428667" y="1580044"/>
            <a:chExt cx="6408063" cy="1636597"/>
          </a:xfrm>
        </p:grpSpPr>
        <p:sp>
          <p:nvSpPr>
            <p:cNvPr id="8" name="Shape 5"/>
            <p:cNvSpPr/>
            <p:nvPr/>
          </p:nvSpPr>
          <p:spPr>
            <a:xfrm>
              <a:off x="7428667" y="1580044"/>
              <a:ext cx="510302" cy="510302"/>
            </a:xfrm>
            <a:prstGeom prst="roundRect">
              <a:avLst>
                <a:gd name="adj" fmla="val 40005"/>
              </a:avLst>
            </a:prstGeom>
            <a:solidFill>
              <a:srgbClr val="CEE6FD"/>
            </a:solidFill>
            <a:ln/>
          </p:spPr>
          <p:txBody>
            <a:bodyPr/>
            <a:lstStyle/>
            <a:p>
              <a:pPr algn="ctr"/>
              <a:r>
                <a:rPr lang="en-US" sz="2000" b="1" dirty="0"/>
                <a:t>W</a:t>
              </a:r>
              <a:endParaRPr lang="en-ID" sz="2000" b="1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8165783" y="1580044"/>
              <a:ext cx="3552944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Weaknesses (Kelemahan)</a:t>
              </a:r>
              <a:endParaRPr lang="en-US" sz="2200" dirty="0"/>
            </a:p>
          </p:txBody>
        </p:sp>
        <p:sp>
          <p:nvSpPr>
            <p:cNvPr id="27" name="Text 4">
              <a:extLst>
                <a:ext uri="{FF2B5EF4-FFF2-40B4-BE49-F238E27FC236}">
                  <a16:creationId xmlns:a16="http://schemas.microsoft.com/office/drawing/2014/main" id="{06AD5FAA-BFA8-F75C-97BA-1AD4EFC5A561}"/>
                </a:ext>
              </a:extLst>
            </p:cNvPr>
            <p:cNvSpPr/>
            <p:nvPr/>
          </p:nvSpPr>
          <p:spPr>
            <a:xfrm>
              <a:off x="8165783" y="2070462"/>
              <a:ext cx="567094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</a:rPr>
                <a:t>Belum mobile friendly </a:t>
              </a:r>
              <a:r>
                <a:rPr lang="en-US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jika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</a:rPr>
                <a:t> </a:t>
              </a:r>
              <a:r>
                <a:rPr lang="en-US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tidak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</a:rPr>
                <a:t> </a:t>
              </a:r>
              <a:r>
                <a:rPr lang="en-US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dioptimasi</a:t>
              </a:r>
              <a:endParaRPr lang="en-US" sz="1750" dirty="0">
                <a:solidFill>
                  <a:srgbClr val="1E3063"/>
                </a:solidFill>
                <a:latin typeface="Instrument Sans Medium" pitchFamily="34" charset="0"/>
              </a:endParaRPr>
            </a:p>
          </p:txBody>
        </p:sp>
        <p:sp>
          <p:nvSpPr>
            <p:cNvPr id="31" name="Text 4">
              <a:extLst>
                <a:ext uri="{FF2B5EF4-FFF2-40B4-BE49-F238E27FC236}">
                  <a16:creationId xmlns:a16="http://schemas.microsoft.com/office/drawing/2014/main" id="{F7749A4E-04B3-8F0E-2F33-38ADA8C70EF7}"/>
                </a:ext>
              </a:extLst>
            </p:cNvPr>
            <p:cNvSpPr/>
            <p:nvPr/>
          </p:nvSpPr>
          <p:spPr>
            <a:xfrm>
              <a:off x="8165783" y="2462100"/>
              <a:ext cx="567094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US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Rentan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</a:rPr>
                <a:t> </a:t>
              </a:r>
              <a:r>
                <a:rPr lang="en-US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terhadap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</a:rPr>
                <a:t> </a:t>
              </a:r>
              <a:r>
                <a:rPr lang="en-US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serangan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</a:rPr>
                <a:t> (</a:t>
              </a:r>
              <a:r>
                <a:rPr lang="en-US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contoh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</a:rPr>
                <a:t>: SQL Injection)</a:t>
              </a:r>
            </a:p>
          </p:txBody>
        </p:sp>
        <p:sp>
          <p:nvSpPr>
            <p:cNvPr id="35" name="Text 4">
              <a:extLst>
                <a:ext uri="{FF2B5EF4-FFF2-40B4-BE49-F238E27FC236}">
                  <a16:creationId xmlns:a16="http://schemas.microsoft.com/office/drawing/2014/main" id="{DF9EDBB8-D6AA-2498-628B-35D0B299BE54}"/>
                </a:ext>
              </a:extLst>
            </p:cNvPr>
            <p:cNvSpPr/>
            <p:nvPr/>
          </p:nvSpPr>
          <p:spPr>
            <a:xfrm>
              <a:off x="8165544" y="2853738"/>
              <a:ext cx="567094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</a:rPr>
                <a:t>Performa </a:t>
              </a:r>
              <a:r>
                <a:rPr lang="en-US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bisa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</a:rPr>
                <a:t> </a:t>
              </a:r>
              <a:r>
                <a:rPr lang="en-US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menurun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</a:rPr>
                <a:t> </a:t>
              </a:r>
              <a:r>
                <a:rPr lang="en-US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jika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</a:rPr>
                <a:t> data </a:t>
              </a:r>
              <a:r>
                <a:rPr lang="en-US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banyak</a:t>
              </a:r>
              <a:endParaRPr lang="en-US" sz="1750" dirty="0">
                <a:solidFill>
                  <a:srgbClr val="1E3063"/>
                </a:solidFill>
                <a:latin typeface="Instrument Sans Medium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B21921-5E58-3EA8-1F9D-DB641FA231D6}"/>
              </a:ext>
            </a:extLst>
          </p:cNvPr>
          <p:cNvGrpSpPr/>
          <p:nvPr/>
        </p:nvGrpSpPr>
        <p:grpSpPr>
          <a:xfrm>
            <a:off x="793551" y="4447937"/>
            <a:ext cx="6408302" cy="1216051"/>
            <a:chOff x="793551" y="3937635"/>
            <a:chExt cx="6408302" cy="1216051"/>
          </a:xfrm>
        </p:grpSpPr>
        <p:sp>
          <p:nvSpPr>
            <p:cNvPr id="11" name="Shape 8"/>
            <p:cNvSpPr/>
            <p:nvPr/>
          </p:nvSpPr>
          <p:spPr>
            <a:xfrm>
              <a:off x="793551" y="3937635"/>
              <a:ext cx="510302" cy="510302"/>
            </a:xfrm>
            <a:prstGeom prst="roundRect">
              <a:avLst>
                <a:gd name="adj" fmla="val 40005"/>
              </a:avLst>
            </a:prstGeom>
            <a:solidFill>
              <a:srgbClr val="CEE6FD"/>
            </a:solidFill>
            <a:ln/>
          </p:spPr>
          <p:txBody>
            <a:bodyPr/>
            <a:lstStyle/>
            <a:p>
              <a:pPr algn="ctr"/>
              <a:r>
                <a:rPr lang="en-US" sz="2000" b="1"/>
                <a:t>O</a:t>
              </a:r>
              <a:endParaRPr lang="en-ID" sz="2000" b="1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1530667" y="393763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Opportunities (</a:t>
              </a:r>
              <a:r>
                <a:rPr lang="en-US" sz="2200" dirty="0" err="1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Peluang</a:t>
              </a: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)</a:t>
              </a:r>
              <a:endParaRPr lang="en-US" sz="220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1530667" y="4427880"/>
              <a:ext cx="567094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ID" sz="1750" dirty="0">
                  <a:solidFill>
                    <a:srgbClr val="1E3063"/>
                  </a:solidFill>
                  <a:latin typeface="Instrument Sans Medium" pitchFamily="34" charset="0"/>
                </a:rPr>
                <a:t>Bisa </a:t>
              </a:r>
              <a:r>
                <a:rPr lang="en-ID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dikembangkan</a:t>
              </a:r>
              <a:r>
                <a:rPr lang="en-ID" sz="1750" dirty="0">
                  <a:solidFill>
                    <a:srgbClr val="1E3063"/>
                  </a:solidFill>
                  <a:latin typeface="Instrument Sans Medium" pitchFamily="34" charset="0"/>
                </a:rPr>
                <a:t> </a:t>
              </a:r>
              <a:r>
                <a:rPr lang="en-ID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jadi</a:t>
              </a:r>
              <a:r>
                <a:rPr lang="en-ID" sz="1750" dirty="0">
                  <a:solidFill>
                    <a:srgbClr val="1E3063"/>
                  </a:solidFill>
                  <a:latin typeface="Instrument Sans Medium" pitchFamily="34" charset="0"/>
                </a:rPr>
                <a:t> </a:t>
              </a:r>
              <a:r>
                <a:rPr lang="en-ID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sistem</a:t>
              </a:r>
              <a:r>
                <a:rPr lang="en-ID" sz="1750" dirty="0">
                  <a:solidFill>
                    <a:srgbClr val="1E3063"/>
                  </a:solidFill>
                  <a:latin typeface="Instrument Sans Medium" pitchFamily="34" charset="0"/>
                </a:rPr>
                <a:t> </a:t>
              </a:r>
              <a:r>
                <a:rPr lang="en-ID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gudang</a:t>
              </a:r>
              <a:r>
                <a:rPr lang="en-ID" sz="1750" dirty="0">
                  <a:solidFill>
                    <a:srgbClr val="1E3063"/>
                  </a:solidFill>
                  <a:latin typeface="Instrument Sans Medium" pitchFamily="34" charset="0"/>
                </a:rPr>
                <a:t>/toko online</a:t>
              </a:r>
              <a:endParaRPr lang="en-US" sz="1750" dirty="0">
                <a:solidFill>
                  <a:srgbClr val="1E3063"/>
                </a:solidFill>
                <a:latin typeface="Instrument Sans Medium" pitchFamily="34" charset="0"/>
              </a:endParaRPr>
            </a:p>
          </p:txBody>
        </p:sp>
        <p:sp>
          <p:nvSpPr>
            <p:cNvPr id="36" name="Text 10">
              <a:extLst>
                <a:ext uri="{FF2B5EF4-FFF2-40B4-BE49-F238E27FC236}">
                  <a16:creationId xmlns:a16="http://schemas.microsoft.com/office/drawing/2014/main" id="{68DBB5B7-BC5C-0496-5FB1-6E6C297E2D2E}"/>
                </a:ext>
              </a:extLst>
            </p:cNvPr>
            <p:cNvSpPr/>
            <p:nvPr/>
          </p:nvSpPr>
          <p:spPr>
            <a:xfrm>
              <a:off x="1530906" y="4790783"/>
              <a:ext cx="567094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ID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Potensi</a:t>
              </a:r>
              <a:r>
                <a:rPr lang="en-ID" sz="1750" dirty="0">
                  <a:solidFill>
                    <a:srgbClr val="1E3063"/>
                  </a:solidFill>
                  <a:latin typeface="Instrument Sans Medium" pitchFamily="34" charset="0"/>
                </a:rPr>
                <a:t> </a:t>
              </a:r>
              <a:r>
                <a:rPr lang="en-ID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integrasi</a:t>
              </a:r>
              <a:r>
                <a:rPr lang="en-ID" sz="1750" dirty="0">
                  <a:solidFill>
                    <a:srgbClr val="1E3063"/>
                  </a:solidFill>
                  <a:latin typeface="Instrument Sans Medium" pitchFamily="34" charset="0"/>
                </a:rPr>
                <a:t> </a:t>
              </a:r>
              <a:r>
                <a:rPr lang="en-ID" sz="1750" dirty="0" err="1">
                  <a:solidFill>
                    <a:srgbClr val="1E3063"/>
                  </a:solidFill>
                  <a:latin typeface="Instrument Sans Medium" pitchFamily="34" charset="0"/>
                </a:rPr>
                <a:t>dengan</a:t>
              </a:r>
              <a:r>
                <a:rPr lang="en-ID" sz="1750" dirty="0">
                  <a:solidFill>
                    <a:srgbClr val="1E3063"/>
                  </a:solidFill>
                  <a:latin typeface="Instrument Sans Medium" pitchFamily="34" charset="0"/>
                </a:rPr>
                <a:t> e-commerce</a:t>
              </a:r>
              <a:endParaRPr lang="en-US" sz="1750" dirty="0">
                <a:solidFill>
                  <a:srgbClr val="1E3063"/>
                </a:solidFill>
                <a:latin typeface="Instrument Sans Medium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2AB1F3-A598-EA20-A20C-E0BC6A7C0712}"/>
              </a:ext>
            </a:extLst>
          </p:cNvPr>
          <p:cNvGrpSpPr/>
          <p:nvPr/>
        </p:nvGrpSpPr>
        <p:grpSpPr>
          <a:xfrm>
            <a:off x="7428667" y="4447937"/>
            <a:ext cx="6408063" cy="1573130"/>
            <a:chOff x="7428667" y="3937635"/>
            <a:chExt cx="6408063" cy="1573130"/>
          </a:xfrm>
        </p:grpSpPr>
        <p:sp>
          <p:nvSpPr>
            <p:cNvPr id="14" name="Shape 11"/>
            <p:cNvSpPr/>
            <p:nvPr/>
          </p:nvSpPr>
          <p:spPr>
            <a:xfrm>
              <a:off x="7428667" y="3937635"/>
              <a:ext cx="510302" cy="510302"/>
            </a:xfrm>
            <a:prstGeom prst="roundRect">
              <a:avLst>
                <a:gd name="adj" fmla="val 40005"/>
              </a:avLst>
            </a:prstGeom>
            <a:solidFill>
              <a:srgbClr val="CEE6FD"/>
            </a:solidFill>
            <a:ln/>
          </p:spPr>
          <p:txBody>
            <a:bodyPr/>
            <a:lstStyle/>
            <a:p>
              <a:pPr algn="ctr"/>
              <a:r>
                <a:rPr lang="en-US" sz="2000" b="1" dirty="0"/>
                <a:t>T</a:t>
              </a:r>
              <a:endParaRPr lang="en-ID" sz="2000" b="1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8165783" y="393763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ID" sz="2200" dirty="0">
                  <a:solidFill>
                    <a:srgbClr val="1E3063"/>
                  </a:solidFill>
                  <a:latin typeface="Instrument Sans Semi Bold" pitchFamily="34" charset="0"/>
                </a:rPr>
                <a:t>Threats (</a:t>
              </a:r>
              <a:r>
                <a:rPr lang="en-ID" sz="2200" dirty="0" err="1">
                  <a:solidFill>
                    <a:srgbClr val="1E3063"/>
                  </a:solidFill>
                  <a:latin typeface="Instrument Sans Semi Bold" pitchFamily="34" charset="0"/>
                </a:rPr>
                <a:t>Ancaman</a:t>
              </a:r>
              <a:r>
                <a:rPr lang="en-ID" sz="2200" dirty="0">
                  <a:solidFill>
                    <a:srgbClr val="1E3063"/>
                  </a:solidFill>
                  <a:latin typeface="Instrument Sans Semi Bold" pitchFamily="34" charset="0"/>
                </a:rPr>
                <a:t>)</a:t>
              </a:r>
            </a:p>
          </p:txBody>
        </p:sp>
        <p:sp>
          <p:nvSpPr>
            <p:cNvPr id="16" name="Text 13"/>
            <p:cNvSpPr/>
            <p:nvPr/>
          </p:nvSpPr>
          <p:spPr>
            <a:xfrm>
              <a:off x="8165783" y="4428053"/>
              <a:ext cx="567094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fi-FI" sz="1750" dirty="0">
                  <a:solidFill>
                    <a:srgbClr val="1E3063"/>
                  </a:solidFill>
                  <a:latin typeface="Instrument Sans Medium" pitchFamily="34" charset="0"/>
                </a:rPr>
                <a:t>Risiko kehilangan data tanpa backup</a:t>
              </a:r>
              <a:endParaRPr lang="en-US" sz="1750" dirty="0">
                <a:solidFill>
                  <a:srgbClr val="1E3063"/>
                </a:solidFill>
                <a:latin typeface="Instrument Sans Medium" pitchFamily="34" charset="0"/>
              </a:endParaRPr>
            </a:p>
          </p:txBody>
        </p:sp>
        <p:sp>
          <p:nvSpPr>
            <p:cNvPr id="37" name="Text 13">
              <a:extLst>
                <a:ext uri="{FF2B5EF4-FFF2-40B4-BE49-F238E27FC236}">
                  <a16:creationId xmlns:a16="http://schemas.microsoft.com/office/drawing/2014/main" id="{D65C0F50-96EB-67B3-7B41-F58573467881}"/>
                </a:ext>
              </a:extLst>
            </p:cNvPr>
            <p:cNvSpPr/>
            <p:nvPr/>
          </p:nvSpPr>
          <p:spPr>
            <a:xfrm>
              <a:off x="8165543" y="4790782"/>
              <a:ext cx="567094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fi-FI" sz="1750" dirty="0">
                  <a:solidFill>
                    <a:srgbClr val="1E3063"/>
                  </a:solidFill>
                  <a:latin typeface="Instrument Sans Medium" pitchFamily="34" charset="0"/>
                </a:rPr>
                <a:t>Banyak pesaing dengan sistem inventory berbasis cloud</a:t>
              </a:r>
              <a:endParaRPr lang="en-US" sz="1750" dirty="0">
                <a:solidFill>
                  <a:srgbClr val="1E3063"/>
                </a:solidFill>
                <a:latin typeface="Instrument Sans Medium" pitchFamily="34" charset="0"/>
              </a:endParaRPr>
            </a:p>
          </p:txBody>
        </p:sp>
        <p:sp>
          <p:nvSpPr>
            <p:cNvPr id="38" name="Text 13">
              <a:extLst>
                <a:ext uri="{FF2B5EF4-FFF2-40B4-BE49-F238E27FC236}">
                  <a16:creationId xmlns:a16="http://schemas.microsoft.com/office/drawing/2014/main" id="{41B0C01E-BC76-58A8-D2E3-B0AF591ECD14}"/>
                </a:ext>
              </a:extLst>
            </p:cNvPr>
            <p:cNvSpPr/>
            <p:nvPr/>
          </p:nvSpPr>
          <p:spPr>
            <a:xfrm>
              <a:off x="8165783" y="5147862"/>
              <a:ext cx="567094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fi-FI" sz="1750" dirty="0">
                  <a:solidFill>
                    <a:srgbClr val="1E3063"/>
                  </a:solidFill>
                  <a:latin typeface="Instrument Sans Medium" pitchFamily="34" charset="0"/>
                </a:rPr>
                <a:t>Ancaman keamanan data</a:t>
              </a:r>
              <a:endParaRPr lang="en-US" sz="1750" dirty="0">
                <a:solidFill>
                  <a:srgbClr val="1E3063"/>
                </a:solidFill>
                <a:latin typeface="Instrument Sans Medium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0BC724D-7322-35F5-6436-FB7394201D87}"/>
              </a:ext>
            </a:extLst>
          </p:cNvPr>
          <p:cNvSpPr/>
          <p:nvPr/>
        </p:nvSpPr>
        <p:spPr>
          <a:xfrm>
            <a:off x="12654116" y="7629766"/>
            <a:ext cx="1976284" cy="560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F14F1-BC9A-01DD-9A70-502DA273B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9CC5937D-5AF9-EE2F-AEC6-3FAE6D1B41D5}"/>
              </a:ext>
            </a:extLst>
          </p:cNvPr>
          <p:cNvSpPr/>
          <p:nvPr/>
        </p:nvSpPr>
        <p:spPr>
          <a:xfrm>
            <a:off x="2935188" y="733650"/>
            <a:ext cx="87600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Tema Website: </a:t>
            </a:r>
            <a:r>
              <a:rPr lang="en-US" sz="4450" b="1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Inventaris</a:t>
            </a:r>
            <a:r>
              <a:rPr lang="en-US" sz="445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Sepatu</a:t>
            </a:r>
            <a:endParaRPr lang="en-US" sz="4450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8472758-4F00-FBDF-4C07-03FC05D73FB3}"/>
              </a:ext>
            </a:extLst>
          </p:cNvPr>
          <p:cNvSpPr/>
          <p:nvPr/>
        </p:nvSpPr>
        <p:spPr>
          <a:xfrm>
            <a:off x="12654116" y="7629766"/>
            <a:ext cx="1976284" cy="560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5599EE-75F7-3F68-7039-1531D7624473}"/>
              </a:ext>
            </a:extLst>
          </p:cNvPr>
          <p:cNvGrpSpPr/>
          <p:nvPr/>
        </p:nvGrpSpPr>
        <p:grpSpPr>
          <a:xfrm>
            <a:off x="2935666" y="2015513"/>
            <a:ext cx="5671186" cy="1263852"/>
            <a:chOff x="1530667" y="1580044"/>
            <a:chExt cx="5671186" cy="1263852"/>
          </a:xfrm>
        </p:grpSpPr>
        <p:sp>
          <p:nvSpPr>
            <p:cNvPr id="10" name="Text 3">
              <a:extLst>
                <a:ext uri="{FF2B5EF4-FFF2-40B4-BE49-F238E27FC236}">
                  <a16:creationId xmlns:a16="http://schemas.microsoft.com/office/drawing/2014/main" id="{934326E1-81F4-FFA7-B5C8-19CE490F2757}"/>
                </a:ext>
              </a:extLst>
            </p:cNvPr>
            <p:cNvSpPr/>
            <p:nvPr/>
          </p:nvSpPr>
          <p:spPr>
            <a:xfrm>
              <a:off x="1530906" y="158004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800" b="1" dirty="0" err="1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Dibuat</a:t>
              </a:r>
              <a:r>
                <a:rPr lang="en-US" sz="2800" b="1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 </a:t>
              </a:r>
              <a:r>
                <a:rPr lang="en-US" sz="2800" b="1" dirty="0" err="1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dengan</a:t>
              </a:r>
              <a:r>
                <a:rPr lang="en-US" sz="2800" b="1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 </a:t>
              </a:r>
              <a:r>
                <a:rPr lang="en-US" sz="2800" b="1" dirty="0" err="1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bahasa</a:t>
              </a:r>
              <a:r>
                <a:rPr lang="en-US" sz="2800" b="1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:</a:t>
              </a:r>
              <a:endParaRPr lang="en-US" sz="2800" b="1" dirty="0"/>
            </a:p>
          </p:txBody>
        </p:sp>
        <p:sp>
          <p:nvSpPr>
            <p:cNvPr id="17" name="Text 4">
              <a:extLst>
                <a:ext uri="{FF2B5EF4-FFF2-40B4-BE49-F238E27FC236}">
                  <a16:creationId xmlns:a16="http://schemas.microsoft.com/office/drawing/2014/main" id="{09116353-E598-4E50-C4DD-434065AA184A}"/>
                </a:ext>
              </a:extLst>
            </p:cNvPr>
            <p:cNvSpPr/>
            <p:nvPr/>
          </p:nvSpPr>
          <p:spPr>
            <a:xfrm>
              <a:off x="1530906" y="2070462"/>
              <a:ext cx="567094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1E3063"/>
                  </a:solidFill>
                  <a:latin typeface="Instrument Sans Medium" pitchFamily="34" charset="0"/>
                </a:rPr>
                <a:t>PHP</a:t>
              </a:r>
            </a:p>
          </p:txBody>
        </p:sp>
        <p:sp>
          <p:nvSpPr>
            <p:cNvPr id="18" name="Text 4">
              <a:extLst>
                <a:ext uri="{FF2B5EF4-FFF2-40B4-BE49-F238E27FC236}">
                  <a16:creationId xmlns:a16="http://schemas.microsoft.com/office/drawing/2014/main" id="{C6072E61-E8CB-FEA6-05A7-317F82545C8C}"/>
                </a:ext>
              </a:extLst>
            </p:cNvPr>
            <p:cNvSpPr/>
            <p:nvPr/>
          </p:nvSpPr>
          <p:spPr>
            <a:xfrm>
              <a:off x="1530667" y="2480993"/>
              <a:ext cx="567094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1E3063"/>
                  </a:solidFill>
                  <a:latin typeface="Instrument Sans Medium" pitchFamily="34" charset="0"/>
                </a:rPr>
                <a:t>CSS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DC6C1E-34B2-0C84-C730-3CC49480FCD0}"/>
              </a:ext>
            </a:extLst>
          </p:cNvPr>
          <p:cNvGrpSpPr/>
          <p:nvPr/>
        </p:nvGrpSpPr>
        <p:grpSpPr>
          <a:xfrm>
            <a:off x="2935427" y="3561818"/>
            <a:ext cx="5670947" cy="853321"/>
            <a:chOff x="1530906" y="1580044"/>
            <a:chExt cx="5670947" cy="853321"/>
          </a:xfrm>
        </p:grpSpPr>
        <p:sp>
          <p:nvSpPr>
            <p:cNvPr id="23" name="Text 3">
              <a:extLst>
                <a:ext uri="{FF2B5EF4-FFF2-40B4-BE49-F238E27FC236}">
                  <a16:creationId xmlns:a16="http://schemas.microsoft.com/office/drawing/2014/main" id="{8264F4DA-3CDD-3877-0519-AEF99700F6C4}"/>
                </a:ext>
              </a:extLst>
            </p:cNvPr>
            <p:cNvSpPr/>
            <p:nvPr/>
          </p:nvSpPr>
          <p:spPr>
            <a:xfrm>
              <a:off x="1530906" y="158004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800" b="1" dirty="0" err="1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Menggunakan</a:t>
              </a:r>
              <a:r>
                <a:rPr lang="en-US" sz="2800" b="1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 Database</a:t>
              </a:r>
              <a:r>
                <a:rPr lang="en-US" sz="28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:</a:t>
              </a:r>
              <a:endParaRPr lang="en-US" sz="2800" dirty="0"/>
            </a:p>
          </p:txBody>
        </p:sp>
        <p:sp>
          <p:nvSpPr>
            <p:cNvPr id="24" name="Text 4">
              <a:extLst>
                <a:ext uri="{FF2B5EF4-FFF2-40B4-BE49-F238E27FC236}">
                  <a16:creationId xmlns:a16="http://schemas.microsoft.com/office/drawing/2014/main" id="{0D11D362-6191-F9CC-1506-30919FD820BD}"/>
                </a:ext>
              </a:extLst>
            </p:cNvPr>
            <p:cNvSpPr/>
            <p:nvPr/>
          </p:nvSpPr>
          <p:spPr>
            <a:xfrm>
              <a:off x="1530906" y="2070462"/>
              <a:ext cx="567094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1E3063"/>
                  </a:solidFill>
                  <a:latin typeface="Instrument Sans Medium" pitchFamily="34" charset="0"/>
                </a:rPr>
                <a:t>MySQL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4B92CE-738F-E4DF-9888-FC17A41C6429}"/>
              </a:ext>
            </a:extLst>
          </p:cNvPr>
          <p:cNvGrpSpPr/>
          <p:nvPr/>
        </p:nvGrpSpPr>
        <p:grpSpPr>
          <a:xfrm>
            <a:off x="2935427" y="4697592"/>
            <a:ext cx="5670947" cy="853321"/>
            <a:chOff x="1530906" y="1580044"/>
            <a:chExt cx="5670947" cy="853321"/>
          </a:xfrm>
        </p:grpSpPr>
        <p:sp>
          <p:nvSpPr>
            <p:cNvPr id="33" name="Text 3">
              <a:extLst>
                <a:ext uri="{FF2B5EF4-FFF2-40B4-BE49-F238E27FC236}">
                  <a16:creationId xmlns:a16="http://schemas.microsoft.com/office/drawing/2014/main" id="{AA09122E-2536-026C-43D3-4214D1DCDB2F}"/>
                </a:ext>
              </a:extLst>
            </p:cNvPr>
            <p:cNvSpPr/>
            <p:nvPr/>
          </p:nvSpPr>
          <p:spPr>
            <a:xfrm>
              <a:off x="1530906" y="158004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800" b="1" dirty="0" err="1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Dihosting</a:t>
              </a:r>
              <a:r>
                <a:rPr lang="en-US" sz="2800" b="1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 </a:t>
              </a:r>
              <a:r>
                <a:rPr lang="en-US" sz="2800" b="1" dirty="0" err="1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dengan</a:t>
              </a:r>
              <a:r>
                <a:rPr lang="en-US" sz="28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:</a:t>
              </a:r>
              <a:endParaRPr lang="en-US" sz="2800" dirty="0"/>
            </a:p>
          </p:txBody>
        </p:sp>
        <p:sp>
          <p:nvSpPr>
            <p:cNvPr id="34" name="Text 4">
              <a:extLst>
                <a:ext uri="{FF2B5EF4-FFF2-40B4-BE49-F238E27FC236}">
                  <a16:creationId xmlns:a16="http://schemas.microsoft.com/office/drawing/2014/main" id="{37CBA51A-1E1D-15C8-AD84-7509FFA2A816}"/>
                </a:ext>
              </a:extLst>
            </p:cNvPr>
            <p:cNvSpPr/>
            <p:nvPr/>
          </p:nvSpPr>
          <p:spPr>
            <a:xfrm>
              <a:off x="1530906" y="2070462"/>
              <a:ext cx="567094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rgbClr val="1E3063"/>
                  </a:solidFill>
                  <a:latin typeface="Instrument Sans Medium" pitchFamily="34" charset="0"/>
                </a:rPr>
                <a:t>InfinityFree</a:t>
              </a:r>
              <a:endParaRPr lang="en-US" sz="2000" dirty="0">
                <a:solidFill>
                  <a:srgbClr val="1E3063"/>
                </a:solidFill>
                <a:latin typeface="Instrument Sans Medium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A7EAC59-B619-92F4-BC78-11FF77C9B327}"/>
              </a:ext>
            </a:extLst>
          </p:cNvPr>
          <p:cNvGrpSpPr/>
          <p:nvPr/>
        </p:nvGrpSpPr>
        <p:grpSpPr>
          <a:xfrm>
            <a:off x="2935188" y="5833365"/>
            <a:ext cx="5670947" cy="853321"/>
            <a:chOff x="1530906" y="1580044"/>
            <a:chExt cx="5670947" cy="853321"/>
          </a:xfrm>
        </p:grpSpPr>
        <p:sp>
          <p:nvSpPr>
            <p:cNvPr id="45" name="Text 3">
              <a:extLst>
                <a:ext uri="{FF2B5EF4-FFF2-40B4-BE49-F238E27FC236}">
                  <a16:creationId xmlns:a16="http://schemas.microsoft.com/office/drawing/2014/main" id="{E2F33253-52A4-A1B4-9119-87DB6D976B87}"/>
                </a:ext>
              </a:extLst>
            </p:cNvPr>
            <p:cNvSpPr/>
            <p:nvPr/>
          </p:nvSpPr>
          <p:spPr>
            <a:xfrm>
              <a:off x="1530906" y="158004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800" b="1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Link Website</a:t>
              </a:r>
              <a:r>
                <a:rPr lang="en-US" sz="28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:</a:t>
              </a:r>
              <a:endParaRPr lang="en-US" sz="2800" dirty="0"/>
            </a:p>
          </p:txBody>
        </p:sp>
        <p:sp>
          <p:nvSpPr>
            <p:cNvPr id="46" name="Text 4">
              <a:extLst>
                <a:ext uri="{FF2B5EF4-FFF2-40B4-BE49-F238E27FC236}">
                  <a16:creationId xmlns:a16="http://schemas.microsoft.com/office/drawing/2014/main" id="{ECCEBE5D-412F-142D-3A48-6FAFB23377B5}"/>
                </a:ext>
              </a:extLst>
            </p:cNvPr>
            <p:cNvSpPr/>
            <p:nvPr/>
          </p:nvSpPr>
          <p:spPr>
            <a:xfrm>
              <a:off x="1530906" y="2070462"/>
              <a:ext cx="567094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ID" sz="2400" u="sng" dirty="0">
                  <a:hlinkClick r:id="rId3"/>
                </a:rPr>
                <a:t>https://shoeinventaris.great-site.net/</a:t>
              </a:r>
              <a:endParaRPr lang="en-US" sz="2000" dirty="0">
                <a:solidFill>
                  <a:srgbClr val="1E3063"/>
                </a:solidFill>
                <a:latin typeface="Instrument Sans Medium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593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25D0B-44FE-2A60-FDA7-B6A8A583D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844"/>
            <a:ext cx="14630400" cy="736475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83B32A47-FEAB-D29E-F869-AF19C9A9BD9B}"/>
              </a:ext>
            </a:extLst>
          </p:cNvPr>
          <p:cNvSpPr/>
          <p:nvPr/>
        </p:nvSpPr>
        <p:spPr>
          <a:xfrm>
            <a:off x="5320480" y="156065"/>
            <a:ext cx="3989439" cy="708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Halaman Login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564068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21EA3-165A-2AA6-8722-05DA34FE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CF8BF-8DF6-E0EF-7E2B-442391BA8A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864844"/>
            <a:ext cx="14630399" cy="736475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8F5BB293-D6CE-BBFF-AA01-A9019E6875AC}"/>
              </a:ext>
            </a:extLst>
          </p:cNvPr>
          <p:cNvSpPr/>
          <p:nvPr/>
        </p:nvSpPr>
        <p:spPr>
          <a:xfrm>
            <a:off x="5065301" y="156065"/>
            <a:ext cx="4499795" cy="708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Halaman Sign Up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123903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7DA99-1143-F2DE-9E34-ED1AD425B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9D5132-DF60-5168-05E4-1220B62FCF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64" y="864844"/>
            <a:ext cx="14615270" cy="736475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FEED4847-B14F-16BC-285E-A026C5FA5441}"/>
              </a:ext>
            </a:extLst>
          </p:cNvPr>
          <p:cNvSpPr/>
          <p:nvPr/>
        </p:nvSpPr>
        <p:spPr>
          <a:xfrm>
            <a:off x="4623387" y="169255"/>
            <a:ext cx="5383624" cy="708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Halaman Dashboard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896820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F362C-B3C1-5456-5E16-5C3F1A7DA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AD53D-C1A1-7B06-9D47-134B75BB48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165" y="864844"/>
            <a:ext cx="14570068" cy="736475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7158A5F8-A9FD-B6FD-571D-93719D4AAA29}"/>
              </a:ext>
            </a:extLst>
          </p:cNvPr>
          <p:cNvSpPr/>
          <p:nvPr/>
        </p:nvSpPr>
        <p:spPr>
          <a:xfrm>
            <a:off x="4290013" y="156065"/>
            <a:ext cx="6050374" cy="708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Halaman Detail </a:t>
            </a:r>
            <a:r>
              <a:rPr lang="en-US" sz="4450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Produk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3801339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F9F61-6217-64B1-9CB8-39187C05C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6ECEBE-CF1D-556E-A7BE-9028D72763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165" y="872436"/>
            <a:ext cx="14570068" cy="7349571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05A0EF76-D24F-E085-1C02-2527B05BE3BA}"/>
              </a:ext>
            </a:extLst>
          </p:cNvPr>
          <p:cNvSpPr/>
          <p:nvPr/>
        </p:nvSpPr>
        <p:spPr>
          <a:xfrm>
            <a:off x="4516730" y="156065"/>
            <a:ext cx="5596937" cy="708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Halaman Add </a:t>
            </a:r>
            <a:r>
              <a:rPr lang="en-US" sz="4450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Produk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308837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155</Words>
  <Application>Microsoft Office PowerPoint</Application>
  <PresentationFormat>Custom</PresentationFormat>
  <Paragraphs>48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Instrument Sans Medium</vt:lpstr>
      <vt:lpstr>Instrument Sans Semi Bold</vt:lpstr>
      <vt:lpstr>Arial</vt:lpstr>
      <vt:lpstr>Imprint MT Shadow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ColdX Steven</cp:lastModifiedBy>
  <cp:revision>3</cp:revision>
  <dcterms:created xsi:type="dcterms:W3CDTF">2025-04-28T09:37:49Z</dcterms:created>
  <dcterms:modified xsi:type="dcterms:W3CDTF">2025-07-10T03:35:49Z</dcterms:modified>
</cp:coreProperties>
</file>